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</p:sldMasterIdLst>
  <p:notesMasterIdLst>
    <p:notesMasterId r:id="rId10"/>
  </p:notesMasterIdLst>
  <p:sldIdLst>
    <p:sldId id="376" r:id="rId3"/>
    <p:sldId id="260" r:id="rId4"/>
    <p:sldId id="381" r:id="rId5"/>
    <p:sldId id="377" r:id="rId6"/>
    <p:sldId id="367" r:id="rId7"/>
    <p:sldId id="383" r:id="rId8"/>
    <p:sldId id="380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kes, Johan" initials="LJ" lastIdx="1" clrIdx="0">
    <p:extLst>
      <p:ext uri="{19B8F6BF-5375-455C-9EA6-DF929625EA0E}">
        <p15:presenceInfo xmlns:p15="http://schemas.microsoft.com/office/powerpoint/2012/main" userId="S-1-5-21-1205475617-421290525-1396134992-248548" providerId="AD"/>
      </p:ext>
    </p:extLst>
  </p:cmAuthor>
  <p:cmAuthor id="2" name="Tamara Abma" initials="TA" lastIdx="8" clrIdx="1">
    <p:extLst>
      <p:ext uri="{19B8F6BF-5375-455C-9EA6-DF929625EA0E}">
        <p15:presenceInfo xmlns:p15="http://schemas.microsoft.com/office/powerpoint/2012/main" userId="S-1-5-21-95296318-4064985892-4120862186-70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/>
    <p:restoredTop sz="94723"/>
  </p:normalViewPr>
  <p:slideViewPr>
    <p:cSldViewPr snapToGrid="0" snapToObjects="1">
      <p:cViewPr varScale="1">
        <p:scale>
          <a:sx n="64" d="100"/>
          <a:sy n="64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A5BF-FFB8-BF42-820E-89644A13DE72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1B05-6BE1-B64A-A249-7A08F5458C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8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11065" y="1464163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11065" y="292466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kwenjen.nl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kwenjen.n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F9F571-18D2-43F6-9F71-C30FE136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Tûk</a:t>
            </a:r>
            <a:r>
              <a:rPr lang="nl-NL" b="1" dirty="0"/>
              <a:t> </a:t>
            </a:r>
            <a:r>
              <a:rPr lang="nl-NL" b="1" dirty="0" err="1"/>
              <a:t>Wenjen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9AE79AB-6C7E-4353-B14F-9C0F61C8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 err="1"/>
              <a:t>Tûk</a:t>
            </a:r>
            <a:r>
              <a:rPr lang="nl-NL" dirty="0"/>
              <a:t> </a:t>
            </a:r>
            <a:r>
              <a:rPr lang="nl-NL" dirty="0" err="1"/>
              <a:t>Wenjen</a:t>
            </a:r>
            <a:r>
              <a:rPr lang="nl-NL" dirty="0"/>
              <a:t>?</a:t>
            </a:r>
          </a:p>
          <a:p>
            <a:r>
              <a:rPr lang="nl-NL" dirty="0"/>
              <a:t>Wat kun je via </a:t>
            </a:r>
            <a:r>
              <a:rPr lang="nl-NL" dirty="0" err="1"/>
              <a:t>Tûk</a:t>
            </a:r>
            <a:r>
              <a:rPr lang="nl-NL" dirty="0"/>
              <a:t> </a:t>
            </a:r>
            <a:r>
              <a:rPr lang="nl-NL" dirty="0" err="1"/>
              <a:t>Wenjen</a:t>
            </a:r>
            <a:r>
              <a:rPr lang="nl-NL" dirty="0"/>
              <a:t> krijgen?</a:t>
            </a:r>
          </a:p>
        </p:txBody>
      </p:sp>
    </p:spTree>
    <p:extLst>
      <p:ext uri="{BB962C8B-B14F-4D97-AF65-F5344CB8AC3E}">
        <p14:creationId xmlns:p14="http://schemas.microsoft.com/office/powerpoint/2010/main" val="372850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464163"/>
            <a:ext cx="7886700" cy="1325564"/>
          </a:xfrm>
        </p:spPr>
        <p:txBody>
          <a:bodyPr>
            <a:normAutofit/>
          </a:bodyPr>
          <a:lstStyle/>
          <a:p>
            <a:r>
              <a:rPr lang="nl-NL" sz="4000" b="1" dirty="0"/>
              <a:t>Wat is </a:t>
            </a:r>
            <a:r>
              <a:rPr lang="nl-NL" sz="4000" b="1" dirty="0" err="1"/>
              <a:t>Tûk</a:t>
            </a:r>
            <a:r>
              <a:rPr lang="nl-NL" sz="4000" b="1" dirty="0"/>
              <a:t> </a:t>
            </a:r>
            <a:r>
              <a:rPr lang="nl-NL" sz="4000" b="1" dirty="0" err="1"/>
              <a:t>Wenjen</a:t>
            </a:r>
            <a:r>
              <a:rPr lang="nl-NL" sz="4000" b="1" dirty="0"/>
              <a:t>?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11065" y="2964873"/>
            <a:ext cx="7886700" cy="4056296"/>
          </a:xfrm>
        </p:spPr>
        <p:txBody>
          <a:bodyPr>
            <a:normAutofit/>
          </a:bodyPr>
          <a:lstStyle/>
          <a:p>
            <a:r>
              <a:rPr lang="nl-NL" dirty="0"/>
              <a:t>Project van de gemeente De </a:t>
            </a:r>
            <a:r>
              <a:rPr lang="nl-NL" dirty="0" err="1"/>
              <a:t>Fryske</a:t>
            </a:r>
            <a:r>
              <a:rPr lang="nl-NL" dirty="0"/>
              <a:t> Marren om inwoners te helpen minder energie te gebruiken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 onze huurders en inwoners met eigen woning</a:t>
            </a:r>
          </a:p>
        </p:txBody>
      </p:sp>
    </p:spTree>
    <p:extLst>
      <p:ext uri="{BB962C8B-B14F-4D97-AF65-F5344CB8AC3E}">
        <p14:creationId xmlns:p14="http://schemas.microsoft.com/office/powerpoint/2010/main" val="203039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F9F571-18D2-43F6-9F71-C30FE136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Wat kun je via </a:t>
            </a:r>
            <a:r>
              <a:rPr lang="nl-NL" sz="4000" b="1" dirty="0" err="1"/>
              <a:t>Tûk</a:t>
            </a:r>
            <a:r>
              <a:rPr lang="nl-NL" sz="4000" b="1" dirty="0"/>
              <a:t> </a:t>
            </a:r>
            <a:r>
              <a:rPr lang="nl-NL" sz="4000" b="1" dirty="0" err="1"/>
              <a:t>Wenjen</a:t>
            </a:r>
            <a:r>
              <a:rPr lang="nl-NL" sz="4000" b="1" dirty="0"/>
              <a:t> krijgen?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9AE79AB-6C7E-4353-B14F-9C0F61C8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65" y="2613891"/>
            <a:ext cx="7886700" cy="4662111"/>
          </a:xfrm>
        </p:spPr>
        <p:txBody>
          <a:bodyPr/>
          <a:lstStyle/>
          <a:p>
            <a:r>
              <a:rPr lang="nl-NL" sz="2400" dirty="0"/>
              <a:t>Subsidie van € 265 op basis energieadvies van </a:t>
            </a:r>
            <a:br>
              <a:rPr lang="nl-NL" sz="2400" dirty="0"/>
            </a:br>
            <a:r>
              <a:rPr lang="nl-NL" sz="2400" dirty="0"/>
              <a:t>€ 300. Je betaalt zelf € 35.</a:t>
            </a:r>
          </a:p>
          <a:p>
            <a:pPr lvl="1"/>
            <a:r>
              <a:rPr lang="nl-NL" sz="2000" dirty="0"/>
              <a:t>voor inwoners van De </a:t>
            </a:r>
            <a:r>
              <a:rPr lang="nl-NL" sz="2000" dirty="0" err="1"/>
              <a:t>Fryske</a:t>
            </a:r>
            <a:r>
              <a:rPr lang="nl-NL" sz="2000" dirty="0"/>
              <a:t> Marren met een eigen woning, geen vakantiewoning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sz="2400" dirty="0"/>
              <a:t>Wat zit in basisadvies?</a:t>
            </a:r>
          </a:p>
          <a:p>
            <a:pPr lvl="1"/>
            <a:r>
              <a:rPr lang="nl-NL" sz="2000" dirty="0"/>
              <a:t>maatregelen om eigen huis energiezuiniger te maken</a:t>
            </a:r>
          </a:p>
          <a:p>
            <a:pPr lvl="2"/>
            <a:r>
              <a:rPr lang="nl-NL" dirty="0"/>
              <a:t>Isoleren, energie opwekken, van het aardgas af</a:t>
            </a:r>
          </a:p>
          <a:p>
            <a:pPr lvl="1"/>
            <a:r>
              <a:rPr lang="nl-NL" sz="2000" dirty="0"/>
              <a:t>kosten van de maatregelen</a:t>
            </a:r>
          </a:p>
          <a:p>
            <a:pPr lvl="1"/>
            <a:r>
              <a:rPr lang="nl-NL" sz="2000" dirty="0"/>
              <a:t>subsidies en mogelijkheden om geld hiervoor te lenen</a:t>
            </a:r>
          </a:p>
        </p:txBody>
      </p:sp>
    </p:spTree>
    <p:extLst>
      <p:ext uri="{BB962C8B-B14F-4D97-AF65-F5344CB8AC3E}">
        <p14:creationId xmlns:p14="http://schemas.microsoft.com/office/powerpoint/2010/main" val="329403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0E68FB-696B-43AA-B6FF-1CF5BAA9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34" y="969488"/>
            <a:ext cx="7886700" cy="1325564"/>
          </a:xfrm>
        </p:spPr>
        <p:txBody>
          <a:bodyPr>
            <a:normAutofit/>
          </a:bodyPr>
          <a:lstStyle/>
          <a:p>
            <a:r>
              <a:rPr lang="nl-NL" sz="4000" b="1" dirty="0"/>
              <a:t>Energieadvies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1BA27A5-6B16-4584-95C9-78C1DB5B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34" y="2295052"/>
            <a:ext cx="7886700" cy="4083262"/>
          </a:xfrm>
        </p:spPr>
        <p:txBody>
          <a:bodyPr/>
          <a:lstStyle/>
          <a:p>
            <a:r>
              <a:rPr lang="nl-NL" sz="2400" dirty="0"/>
              <a:t>U kiest zelf één van de energieadviseurs die hieraan meedoen. </a:t>
            </a:r>
          </a:p>
          <a:p>
            <a:r>
              <a:rPr lang="nl-NL" sz="2400" dirty="0"/>
              <a:t>Adviseurs die meedoen staan op </a:t>
            </a:r>
            <a:r>
              <a:rPr lang="nl-NL" sz="2400" dirty="0">
                <a:hlinkClick r:id="rId2"/>
              </a:rPr>
              <a:t>www.tukwenjen.nl</a:t>
            </a:r>
            <a:endParaRPr lang="nl-NL" sz="2400" dirty="0"/>
          </a:p>
          <a:p>
            <a:r>
              <a:rPr lang="nl-NL" sz="2400" dirty="0"/>
              <a:t>Adviseur komt bij u thuis</a:t>
            </a:r>
          </a:p>
          <a:p>
            <a:r>
              <a:rPr lang="nl-NL" sz="2400" dirty="0"/>
              <a:t>U bepaalt zelf of u maatregelen laat uitvoeren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45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0E68FB-696B-43AA-B6FF-1CF5BAA9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34" y="1052944"/>
            <a:ext cx="7886700" cy="110719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Wat kun je via </a:t>
            </a:r>
            <a:r>
              <a:rPr lang="nl-NL" b="1" dirty="0" err="1"/>
              <a:t>Tûk</a:t>
            </a:r>
            <a:r>
              <a:rPr lang="nl-NL" b="1" dirty="0"/>
              <a:t> </a:t>
            </a:r>
            <a:r>
              <a:rPr lang="nl-NL" b="1" dirty="0" err="1"/>
              <a:t>Wenjen</a:t>
            </a:r>
            <a:r>
              <a:rPr lang="nl-NL" b="1" dirty="0"/>
              <a:t> krijgen?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1BA27A5-6B16-4584-95C9-78C1DB5B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34" y="2053653"/>
            <a:ext cx="7886700" cy="4804348"/>
          </a:xfrm>
        </p:spPr>
        <p:txBody>
          <a:bodyPr>
            <a:normAutofit/>
          </a:bodyPr>
          <a:lstStyle/>
          <a:p>
            <a:r>
              <a:rPr lang="nl-NL" sz="2400" dirty="0"/>
              <a:t>Inwoners met eigen woning kunnen vouchers aanvragen voor:</a:t>
            </a:r>
          </a:p>
          <a:p>
            <a:pPr lvl="1"/>
            <a:r>
              <a:rPr lang="nl-NL" dirty="0"/>
              <a:t>CV ketel Check, normaal € 80 met voucher € 25</a:t>
            </a:r>
          </a:p>
          <a:p>
            <a:pPr lvl="2"/>
            <a:r>
              <a:rPr lang="nl-NL" sz="1800" dirty="0"/>
              <a:t>is uw CV goed ingesteld</a:t>
            </a:r>
          </a:p>
          <a:p>
            <a:pPr lvl="2"/>
            <a:r>
              <a:rPr lang="nl-NL" sz="1800" dirty="0"/>
              <a:t>is CV ketel waterzijdig in te regelen? Kan bij ons korting van € 200 aangevraagd worden</a:t>
            </a:r>
          </a:p>
          <a:p>
            <a:pPr marL="457200" lvl="1" indent="0">
              <a:buNone/>
            </a:pPr>
            <a:endParaRPr lang="nl-NL" sz="1800" dirty="0"/>
          </a:p>
          <a:p>
            <a:pPr lvl="1"/>
            <a:r>
              <a:rPr lang="nl-NL" dirty="0"/>
              <a:t>Isolatiecheck, normaal € 75 met voucher € 40</a:t>
            </a:r>
          </a:p>
          <a:p>
            <a:pPr lvl="2"/>
            <a:r>
              <a:rPr lang="nl-NL" sz="1800" dirty="0"/>
              <a:t>hoe goed is uw woning geïsoleerd</a:t>
            </a:r>
          </a:p>
          <a:p>
            <a:pPr marL="457200" lvl="1" indent="0">
              <a:buNone/>
            </a:pPr>
            <a:endParaRPr lang="nl-NL" sz="1800" dirty="0"/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Warmtescan, normaal € 60 met voucher € 25</a:t>
            </a:r>
            <a:endParaRPr lang="nl-NL" dirty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 zitten warmtelekken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64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F9F571-18D2-43F6-9F71-C30FE136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Wat kun je via Tuk </a:t>
            </a:r>
            <a:r>
              <a:rPr lang="nl-NL" sz="4000" b="1" dirty="0" err="1"/>
              <a:t>Wenjen</a:t>
            </a:r>
            <a:r>
              <a:rPr lang="nl-NL" sz="4000" b="1" dirty="0"/>
              <a:t> krijgen?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9AE79AB-6C7E-4353-B14F-9C0F61C8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65" y="2724727"/>
            <a:ext cx="7886700" cy="4551275"/>
          </a:xfrm>
        </p:spPr>
        <p:txBody>
          <a:bodyPr/>
          <a:lstStyle/>
          <a:p>
            <a:r>
              <a:rPr lang="nl-NL" sz="2400" dirty="0"/>
              <a:t>Voor huurders en mensen met eigen woning in De </a:t>
            </a:r>
            <a:r>
              <a:rPr lang="nl-NL" sz="2400" dirty="0" err="1"/>
              <a:t>Fryske</a:t>
            </a:r>
            <a:r>
              <a:rPr lang="nl-NL" sz="2400" dirty="0"/>
              <a:t> Marren:</a:t>
            </a:r>
          </a:p>
          <a:p>
            <a:pPr lvl="1"/>
            <a:r>
              <a:rPr lang="nl-NL" dirty="0"/>
              <a:t>Energieverbruiksmeter 7 dagen gratis lenen</a:t>
            </a:r>
          </a:p>
          <a:p>
            <a:pPr lvl="1"/>
            <a:r>
              <a:rPr lang="nl-NL" sz="1800" dirty="0"/>
              <a:t>u ziet hoeveel uw apparaten verbruiken</a:t>
            </a:r>
            <a:r>
              <a:rPr lang="nl-NL" sz="2000" dirty="0"/>
              <a:t>  </a:t>
            </a:r>
          </a:p>
          <a:p>
            <a:pPr marL="457200" lvl="1" indent="0">
              <a:buNone/>
            </a:pPr>
            <a:endParaRPr lang="nl-NL" sz="2000" dirty="0"/>
          </a:p>
          <a:p>
            <a:pPr lvl="1"/>
            <a:r>
              <a:rPr lang="nl-NL" dirty="0"/>
              <a:t>Luchtkwaliteitsmeter 10 dagen gratis lenen</a:t>
            </a:r>
          </a:p>
          <a:p>
            <a:pPr lvl="1"/>
            <a:r>
              <a:rPr lang="nl-NL" sz="1800" dirty="0"/>
              <a:t>met een app ziet u hoe gezond de lucht in huis is </a:t>
            </a:r>
          </a:p>
          <a:p>
            <a:pPr marL="457200" lvl="1" indent="0">
              <a:buNone/>
            </a:pPr>
            <a:endParaRPr lang="nl-NL" sz="1800" dirty="0"/>
          </a:p>
          <a:p>
            <a:pPr lvl="1"/>
            <a:r>
              <a:rPr lang="nl-NL" dirty="0"/>
              <a:t>Energie </a:t>
            </a:r>
            <a:r>
              <a:rPr lang="nl-NL" dirty="0" err="1"/>
              <a:t>kadobonnen</a:t>
            </a:r>
            <a:r>
              <a:rPr lang="nl-NL" dirty="0"/>
              <a:t>. Er zijn er nog een paar!</a:t>
            </a:r>
          </a:p>
          <a:p>
            <a:pPr lvl="1"/>
            <a:r>
              <a:rPr lang="nl-NL" sz="1800" dirty="0"/>
              <a:t>voor max € 70 spullen uitzoeken zoals, ledlampen, radiatorfolie, waterbesparende douchekop en </a:t>
            </a:r>
            <a:r>
              <a:rPr lang="nl-NL" sz="1800" dirty="0" err="1"/>
              <a:t>tochtstrips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2026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A51993-86AA-452E-8AEC-845BFE5A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5" y="1320800"/>
            <a:ext cx="7886700" cy="1080656"/>
          </a:xfrm>
        </p:spPr>
        <p:txBody>
          <a:bodyPr>
            <a:normAutofit/>
          </a:bodyPr>
          <a:lstStyle/>
          <a:p>
            <a:r>
              <a:rPr lang="nl-NL" sz="4000" b="1" dirty="0"/>
              <a:t>Wat kun je via </a:t>
            </a:r>
            <a:r>
              <a:rPr lang="nl-NL" sz="4000" b="1" dirty="0" err="1"/>
              <a:t>Tûk</a:t>
            </a:r>
            <a:r>
              <a:rPr lang="nl-NL" sz="4000" b="1" dirty="0"/>
              <a:t> </a:t>
            </a:r>
            <a:r>
              <a:rPr lang="nl-NL" sz="4000" b="1" dirty="0" err="1"/>
              <a:t>Wenjen</a:t>
            </a:r>
            <a:r>
              <a:rPr lang="nl-NL" sz="4000" b="1" dirty="0"/>
              <a:t> krijgen?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4572E4-AD98-414E-A965-DBED7498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65" y="2724726"/>
            <a:ext cx="7886700" cy="41332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Voor huurders en mensen met eigen woning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Energiecoach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800" dirty="0"/>
              <a:t>Gratis bezoek van de energiecoach.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800" dirty="0"/>
              <a:t>Heeft ook spullen om energie te besparen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800" dirty="0"/>
              <a:t>Arie Heida vertelt hier meer over</a:t>
            </a:r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r>
              <a:rPr lang="nl-NL" dirty="0"/>
              <a:t>Afspraak met energiecoach maken via: </a:t>
            </a:r>
            <a:r>
              <a:rPr lang="nl-NL" dirty="0">
                <a:hlinkClick r:id="rId2"/>
              </a:rPr>
              <a:t>www.tukwenjen.nl</a:t>
            </a:r>
            <a:r>
              <a:rPr lang="nl-NL" dirty="0"/>
              <a:t> </a:t>
            </a:r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267672936"/>
      </p:ext>
    </p:extLst>
  </p:cSld>
  <p:clrMapOvr>
    <a:masterClrMapping/>
  </p:clrMapOvr>
</p:sld>
</file>

<file path=ppt/theme/theme1.xml><?xml version="1.0" encoding="utf-8"?>
<a:theme xmlns:a="http://schemas.openxmlformats.org/drawingml/2006/main" name="Sudwest titelblad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95767-11_FRYSKEMARREN_PPT" id="{1E27A786-ECDB-5048-98CD-FBA98B1A1B04}" vid="{AC8B5915-4370-D74E-921F-AAA7983A006A}"/>
    </a:ext>
  </a:extLst>
</a:theme>
</file>

<file path=ppt/theme/theme2.xml><?xml version="1.0" encoding="utf-8"?>
<a:theme xmlns:a="http://schemas.openxmlformats.org/drawingml/2006/main" name="Fryske Marren titelbl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95767-11_FRYSKEMARREN_PPT" id="{1E27A786-ECDB-5048-98CD-FBA98B1A1B04}" vid="{6F30DFCA-2368-8E48-A93C-7B0D156335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17095767-11_FRYSKEMARREN_PPT</Template>
  <TotalTime>11344</TotalTime>
  <Words>250</Words>
  <Application>Microsoft Office PowerPoint</Application>
  <PresentationFormat>Diavoorstelling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Sudwest titelblad</vt:lpstr>
      <vt:lpstr>Fryske Marren titelblad</vt:lpstr>
      <vt:lpstr>Tûk Wenjen</vt:lpstr>
      <vt:lpstr>Wat is Tûk Wenjen?</vt:lpstr>
      <vt:lpstr>Wat kun je via Tûk Wenjen krijgen?</vt:lpstr>
      <vt:lpstr>Energieadvies</vt:lpstr>
      <vt:lpstr> Wat kun je via Tûk Wenjen krijgen? </vt:lpstr>
      <vt:lpstr>Wat kun je via Tuk Wenjen krijgen?</vt:lpstr>
      <vt:lpstr>Wat kun je via Tûk Wenjen krijgen?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Tûk on Tour     informatieavond</dc:title>
  <dc:creator>Team Communicatie</dc:creator>
  <cp:lastModifiedBy>Hoekstra, Esther</cp:lastModifiedBy>
  <cp:revision>263</cp:revision>
  <dcterms:created xsi:type="dcterms:W3CDTF">2017-11-16T14:05:02Z</dcterms:created>
  <dcterms:modified xsi:type="dcterms:W3CDTF">2022-10-18T16:10:08Z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2021-11-02T09:56:15Z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593e0a11-d44b-4981-ad81-506aefc0eaf7</vt:lpwstr>
  </property>
  <property fmtid="{D5CDD505-2E9C-101B-9397-08002B2CF9AE}" pid="8" name="MSIP_Label_43f08ec5-d6d9-4227-8387-ccbfcb3632c4_ContentBits">
    <vt:lpwstr>0</vt:lpwstr>
  </property>
</Properties>
</file>