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0" r:id="rId3"/>
    <p:sldId id="257" r:id="rId4"/>
    <p:sldId id="258" r:id="rId5"/>
    <p:sldId id="265" r:id="rId6"/>
    <p:sldId id="270" r:id="rId7"/>
    <p:sldId id="259" r:id="rId8"/>
    <p:sldId id="261" r:id="rId9"/>
    <p:sldId id="262" r:id="rId10"/>
    <p:sldId id="263" r:id="rId11"/>
    <p:sldId id="264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89"/>
    <p:restoredTop sz="96327"/>
  </p:normalViewPr>
  <p:slideViewPr>
    <p:cSldViewPr snapToGrid="0">
      <p:cViewPr varScale="1">
        <p:scale>
          <a:sx n="68" d="100"/>
          <a:sy n="68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E37207-EE7D-548D-A3BB-046033421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4CEFB94B-B78E-3703-AAA5-829AEAEAB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E26C3EB-1F0A-93CE-931E-605377A4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39C9605-556A-936D-D508-9BAD0ECE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178D769-04B6-9755-944E-D68B16D6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43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36CBCC-079F-CF51-9FC9-E4ABA025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06034E40-E10A-FD5C-7F0C-5AFDE8D89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E70D408-EE85-46E6-5061-F2452973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8342333-DF22-85C9-B43B-610561C3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ED6E926-CA7D-6AF6-7B60-574A0954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71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694200E6-9BCD-D8AA-7EAF-8CBEB035C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CE0F67B9-2940-95C6-0AF4-4D28DDD7C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45D1A1D-102C-10E7-09DE-610F6AFD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C6A70CB-A896-1C37-F324-14466AF7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D1DFC0E-7B83-63FC-6649-83DB1D47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16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1FDD0A-072B-8C95-5C5A-D56F6C42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F509254-D8A9-93ED-96A4-2E7137EC7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7365D7A-E82E-33DD-0A28-1A351294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57881E90-8DAA-E711-336A-A1BE1E57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372A23F-E70C-5040-DFF4-6F3A6CCA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19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3EC09CA-A4F0-A8C4-B36A-E8B147AE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932CCAFC-EF37-80A2-F1C5-D525171DB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C23C6AA-4FA3-06A2-6A1F-DECCD93F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CA8AD0D-78D4-B380-933C-C5CEF769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053220E-8C03-09CD-28AB-BB2578F8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1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0C9027-A13F-A747-F2FD-9EAA9BAB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C3302F3B-46D0-C6AE-AB50-FADECE73E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05C1E51-A535-E48D-CD0A-9C4B654F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82445DA-EFB8-19CB-C7D3-230C368C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C54FB177-8658-934C-F867-142FFE3D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5064B073-81BA-4176-8FA2-BB413381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48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7E00A6-7D85-CF33-BCE4-2A34D3C0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7372E72-5EA8-BF3D-645C-1E4949B97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C71F3015-D161-FA62-CDD8-DAAC4ECBF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820F1EB1-652E-059A-D674-06927EF8F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F02C18CA-7215-372F-8307-1E30390FF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1B47B9AB-4F59-DAAD-EB54-15E6771A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547C57D6-6AC0-D60A-974A-C2D77281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1AE114FC-F895-6B9E-5369-1CB64404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36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50C79EB-6DD2-8064-8830-7F53C177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C9F02792-3850-51BF-E6FB-8CFB9A7B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8A43567E-E562-179B-2A2D-0B364BE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6812217-1E39-7567-79F9-C7EEBEF0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84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1E9C6775-2F78-86BC-4D13-5C68E452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0812D4D6-923E-FDDA-2E40-FC073B87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6425A27F-EDB7-D438-11AC-15F6A921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19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FEC8EF-7BE1-D10F-7CB9-FF3D82A1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F248849-7EF0-F617-F3B3-A844E7872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033DEEA4-4000-0E5A-A1FE-07BA54BEF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3AE1366-C4DC-2B43-970D-5FCDDC66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37E5934-700F-0326-2BE8-3AB32F8B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304CDBA-32CC-521F-164B-26A0D827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44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9319E69-F567-4410-5790-BAD24BE6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5827D683-B579-6E6B-2F09-1DDCD1DAC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CFCC641-F324-4AD6-2073-519C1A8FE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1DB9EC8-147C-A60E-3DBB-452A081A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14257FE-F0A0-3108-F646-2F1D0851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0EB0D51-4652-D9DF-23B0-4E3F5F39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04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4782E568-C7C4-F368-9913-F0BC628C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E8762D53-6049-4201-8F22-BEC5D9DF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7C8BEA9-8610-1DEC-D55D-BAF124E14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153C-1AD9-394C-B5BD-006AEE341763}" type="datetimeFigureOut">
              <a:rPr lang="nl-NL" smtClean="0"/>
              <a:t>18-10-2022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F2ED5CE-559C-ADFE-74AA-915011F24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9A90617-17DB-4C6A-3BA3-1F2F83001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59B6-4333-C241-AA29-EDD543BBB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6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tmop60.n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xmlns="" id="{D9CBB810-33E2-D155-A703-A9FC5DC43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53" y="1875860"/>
            <a:ext cx="2448804" cy="43513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ADD69D-5EBE-90DE-A05D-5CFED9C7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met energiebesparing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70357DE-BB6E-4AD9-BF64-B7D34EE19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61" y="1514020"/>
            <a:ext cx="2448804" cy="477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xmlns="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9FBF047-F76E-FC00-0279-7BE75E48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5400"/>
              <a:t>Brievenbusborstel &amp; tochtstrips</a:t>
            </a:r>
          </a:p>
        </p:txBody>
      </p:sp>
      <p:sp>
        <p:nvSpPr>
          <p:cNvPr id="718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6" name="Content Placeholder 7175">
            <a:extLst>
              <a:ext uri="{FF2B5EF4-FFF2-40B4-BE49-F238E27FC236}">
                <a16:creationId xmlns:a16="http://schemas.microsoft.com/office/drawing/2014/main" xmlns="" id="{0D03972B-F0AE-9D11-10CB-9C51E422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7172" name="Picture 4" descr="Siliconen Zelfklevende Tochtstrips Onder Deur Raam Afdichting Strip Noise  Tochtstrip Draft Stopper Sweep Strip Deurafdichting|Afdichtstroken| -  AliExpress">
            <a:extLst>
              <a:ext uri="{FF2B5EF4-FFF2-40B4-BE49-F238E27FC236}">
                <a16:creationId xmlns:a16="http://schemas.microsoft.com/office/drawing/2014/main" xmlns="" id="{A9C2E037-507A-7CC2-7B33-C9AA3E1D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963" y="329183"/>
            <a:ext cx="3429969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coSavers Brievenbus Borstel Borstel voor brievenbus |Houdt de tocht buiten  de deur |... | bol.com">
            <a:extLst>
              <a:ext uri="{FF2B5EF4-FFF2-40B4-BE49-F238E27FC236}">
                <a16:creationId xmlns:a16="http://schemas.microsoft.com/office/drawing/2014/main" xmlns="" id="{0B6AA7B7-B91B-46CF-5702-8F1C717C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603922"/>
            <a:ext cx="3995928" cy="11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xmlns="" id="{C4879EFC-8E62-4E00-973C-C45EE9EC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154D94-FD37-FC12-A5D6-4AB40159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Sluipverbruik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D2263FA-D407-00D8-3D31-42F9A0A9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922561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Bespaarstekker</a:t>
            </a:r>
            <a:endParaRPr lang="en-US" sz="2400" dirty="0"/>
          </a:p>
        </p:txBody>
      </p:sp>
      <p:sp>
        <p:nvSpPr>
          <p:cNvPr id="8208" name="sketch line">
            <a:extLst>
              <a:ext uri="{FF2B5EF4-FFF2-40B4-BE49-F238E27FC236}">
                <a16:creationId xmlns:a16="http://schemas.microsoft.com/office/drawing/2014/main" xmlns="" id="{D6A9C53F-5F90-40A5-8C85-5412D39C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ussenstopcontact met schakelaar (standby killer) 1 stopcontact –  EnergieBespaarLokaal">
            <a:extLst>
              <a:ext uri="{FF2B5EF4-FFF2-40B4-BE49-F238E27FC236}">
                <a16:creationId xmlns:a16="http://schemas.microsoft.com/office/drawing/2014/main" xmlns="" id="{A3D9C5A2-762B-BE88-07AA-3E188B09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356" y="2642616"/>
            <a:ext cx="3605784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tekkerdoos met aan- uitschakelaar- 3m stekker - Ledlichtdiscounter.nl">
            <a:extLst>
              <a:ext uri="{FF2B5EF4-FFF2-40B4-BE49-F238E27FC236}">
                <a16:creationId xmlns:a16="http://schemas.microsoft.com/office/drawing/2014/main" xmlns="" id="{E6282A5D-293F-3562-C5AC-C63F2297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812" y="2642616"/>
            <a:ext cx="3605784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16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xmlns="" id="{69D47016-023F-44BD-981C-50E7A10A6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A659063-FDC6-B393-2F54-B7F55BFE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nl-NL" sz="4800"/>
              <a:t>Ventileren!</a:t>
            </a:r>
          </a:p>
        </p:txBody>
      </p:sp>
      <p:sp>
        <p:nvSpPr>
          <p:cNvPr id="10251" name="sketchy line">
            <a:extLst>
              <a:ext uri="{FF2B5EF4-FFF2-40B4-BE49-F238E27FC236}">
                <a16:creationId xmlns:a16="http://schemas.microsoft.com/office/drawing/2014/main" xmlns="" id="{6D8B37B0-0682-433E-BC8D-498C04ABD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1FF147A-9291-1BD7-51C1-1395E54E2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nl-NL" sz="2000" dirty="0"/>
              <a:t>Voorkomt schimmel</a:t>
            </a:r>
          </a:p>
          <a:p>
            <a:r>
              <a:rPr lang="nl-NL" sz="2000" dirty="0"/>
              <a:t>Droge lucht verwarmt sneller, dus scheelt op de gasrekening.</a:t>
            </a:r>
          </a:p>
          <a:p>
            <a:r>
              <a:rPr lang="nl-NL" sz="2000" dirty="0"/>
              <a:t>Geventileerde ruimtes zijn beter voor de gezondheid</a:t>
            </a:r>
          </a:p>
        </p:txBody>
      </p:sp>
      <p:pic>
        <p:nvPicPr>
          <p:cNvPr id="10242" name="Picture 2" descr="Ventileren: schone lucht in huis | Milieu Centraal">
            <a:extLst>
              <a:ext uri="{FF2B5EF4-FFF2-40B4-BE49-F238E27FC236}">
                <a16:creationId xmlns:a16="http://schemas.microsoft.com/office/drawing/2014/main" xmlns="" id="{02F81E67-A962-B5AF-E7D3-501FA5499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932" y="2569464"/>
            <a:ext cx="3678936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entileren - Ventiplus bied je de juiste opmossing - zie webshop">
            <a:extLst>
              <a:ext uri="{FF2B5EF4-FFF2-40B4-BE49-F238E27FC236}">
                <a16:creationId xmlns:a16="http://schemas.microsoft.com/office/drawing/2014/main" xmlns="" id="{596DAB72-904C-FFA3-B3A2-97DFB834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2604455"/>
            <a:ext cx="5468112" cy="36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2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3351589-C938-AF35-3E33-B2C60BB7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nl-NL" sz="5400" dirty="0"/>
              <a:t>Vraag aan: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03D9A70-0081-A5E6-15B1-42D55F57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nl-NL" sz="2200" dirty="0"/>
              <a:t>De energiecoach – plan nú meteen een afspraak!</a:t>
            </a:r>
          </a:p>
          <a:p>
            <a:r>
              <a:rPr lang="nl-NL" sz="2200" dirty="0"/>
              <a:t>Bespaarpakket van €50,00 via </a:t>
            </a:r>
            <a:r>
              <a:rPr lang="nl-NL" sz="2200" dirty="0" err="1"/>
              <a:t>Tûk</a:t>
            </a:r>
            <a:r>
              <a:rPr lang="nl-NL" sz="2200" dirty="0"/>
              <a:t> </a:t>
            </a:r>
            <a:r>
              <a:rPr lang="nl-NL" sz="2200" dirty="0" err="1"/>
              <a:t>wenjen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51642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9D47016-023F-44BD-981C-50E7A10A6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DD5590-3318-2182-5505-1EE1955E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nl-NL" sz="4800"/>
              <a:t>Jullie energiecoach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xmlns="" id="{6D8B37B0-0682-433E-BC8D-498C04ABD9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8871897-7C4A-C83A-D564-C79B416F8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nl-NL" sz="2000" dirty="0"/>
              <a:t>Via </a:t>
            </a:r>
            <a:r>
              <a:rPr lang="nl-NL" sz="2000" dirty="0" err="1"/>
              <a:t>Tûk</a:t>
            </a:r>
            <a:r>
              <a:rPr lang="nl-NL" sz="2000" dirty="0"/>
              <a:t> </a:t>
            </a:r>
            <a:r>
              <a:rPr lang="nl-NL" sz="2000" dirty="0" err="1"/>
              <a:t>Wenjen</a:t>
            </a:r>
            <a:r>
              <a:rPr lang="nl-NL" sz="2000"/>
              <a:t> aanvragen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Zelf enthousiast en energieambassadeur worden? Geef je op voor de training energieambassadeur of wordt zelf energiecoach.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E563802-6C64-5770-DAF3-E0E3D8C39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340" y="2646912"/>
            <a:ext cx="2025835" cy="36014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C617858D-3BD2-6004-DE42-D2F07F256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11" y="2534412"/>
            <a:ext cx="1885454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55E81D-77F9-3170-B2F2-36D58437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600"/>
              <a:t>Wie is er al actief met energie besparen?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BE0F31D-0A7B-79D5-A615-172E9A31E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Wat ben je anders gaan doen?</a:t>
            </a:r>
          </a:p>
          <a:p>
            <a:r>
              <a:rPr lang="nl-NL" sz="2200" dirty="0"/>
              <a:t>Waar ben je enthousiast over…</a:t>
            </a:r>
          </a:p>
          <a:p>
            <a:endParaRPr lang="nl-NL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82710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26C051A-AB33-ADC2-6F75-B65640CC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Energiebesparen =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D2F14D7-5E96-9F2A-8236-BD4AB0B79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l-NL" sz="2200"/>
              <a:t>Beter voor je beurs</a:t>
            </a:r>
          </a:p>
          <a:p>
            <a:r>
              <a:rPr lang="nl-NL" sz="2200"/>
              <a:t>Beter voor het klimaat</a:t>
            </a:r>
          </a:p>
          <a:p>
            <a:r>
              <a:rPr lang="nl-NL" sz="2200"/>
              <a:t>Nieuw handig gedrag</a:t>
            </a:r>
          </a:p>
          <a:p>
            <a:r>
              <a:rPr lang="nl-NL" sz="2200"/>
              <a:t>Gewoon leuk, je wordt er steeds beter in!</a:t>
            </a:r>
          </a:p>
          <a:p>
            <a:r>
              <a:rPr lang="nl-NL" sz="2200"/>
              <a:t>Een nieuw soort sport; bespaarsport.</a:t>
            </a:r>
          </a:p>
        </p:txBody>
      </p:sp>
      <p:pic>
        <p:nvPicPr>
          <p:cNvPr id="2050" name="Picture 2" descr="4 tips om deze winter energie en geld te besparen met kleine aanpassingen  in huis | RTL Nieuws">
            <a:extLst>
              <a:ext uri="{FF2B5EF4-FFF2-40B4-BE49-F238E27FC236}">
                <a16:creationId xmlns:a16="http://schemas.microsoft.com/office/drawing/2014/main" xmlns="" id="{61E83EAD-30F1-0279-0E51-E76BCED3D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9" r="14486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xmlns="" id="{D75A5B51-0925-4835-8511-A0DD17EAA9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859B88-5B57-0DAA-A2E6-8DFA6BE3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nl-NL" sz="5400"/>
              <a:t>Gas, stroom en water besparen…</a:t>
            </a:r>
          </a:p>
        </p:txBody>
      </p:sp>
      <p:sp>
        <p:nvSpPr>
          <p:cNvPr id="3085" name="Sketch line">
            <a:extLst>
              <a:ext uri="{FF2B5EF4-FFF2-40B4-BE49-F238E27FC236}">
                <a16:creationId xmlns:a16="http://schemas.microsoft.com/office/drawing/2014/main" xmlns="" id="{5CDFD20D-8E4F-4E3A-AF87-93F23E0D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4ABF428-E2A4-9975-D47D-B1D77415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nl-NL" sz="2200"/>
              <a:t>En toch prettig warm in huis</a:t>
            </a:r>
          </a:p>
          <a:p>
            <a:r>
              <a:rPr lang="nl-NL" sz="2200"/>
              <a:t>Voldoende licht</a:t>
            </a:r>
          </a:p>
          <a:p>
            <a:r>
              <a:rPr lang="nl-NL" sz="2200"/>
              <a:t>Lekker douchen</a:t>
            </a:r>
          </a:p>
        </p:txBody>
      </p:sp>
      <p:pic>
        <p:nvPicPr>
          <p:cNvPr id="3076" name="Picture 4" descr="Douchen – Jeroen zet het op een lopen">
            <a:extLst>
              <a:ext uri="{FF2B5EF4-FFF2-40B4-BE49-F238E27FC236}">
                <a16:creationId xmlns:a16="http://schemas.microsoft.com/office/drawing/2014/main" xmlns="" id="{67019FE5-B794-4906-C3D6-453B7412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8320" y="362384"/>
            <a:ext cx="1979759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afellamp 1L verstelbare metalen kap + led lamp cadeau - dePauwWonen">
            <a:extLst>
              <a:ext uri="{FF2B5EF4-FFF2-40B4-BE49-F238E27FC236}">
                <a16:creationId xmlns:a16="http://schemas.microsoft.com/office/drawing/2014/main" xmlns="" id="{168E2235-2073-3E93-E671-81DF2C50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4328" y="502825"/>
            <a:ext cx="2603605" cy="26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at weet jij over het warm houden van je huis?">
            <a:extLst>
              <a:ext uri="{FF2B5EF4-FFF2-40B4-BE49-F238E27FC236}">
                <a16:creationId xmlns:a16="http://schemas.microsoft.com/office/drawing/2014/main" xmlns="" id="{3C480DB9-7CB2-04CF-D1BF-C5C23B87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6987" y="3426258"/>
            <a:ext cx="4850355" cy="27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5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xmlns="" id="{A8908DB7-C3A6-4FCB-9820-CEE02B398C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081F3C2-AAAC-3A2A-A149-67F1F8CE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nl-NL" sz="5400"/>
              <a:t>CV-installatie</a:t>
            </a:r>
          </a:p>
        </p:txBody>
      </p:sp>
      <p:sp>
        <p:nvSpPr>
          <p:cNvPr id="9225" name="sketch line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Downloads - Zet 'm op 60">
            <a:extLst>
              <a:ext uri="{FF2B5EF4-FFF2-40B4-BE49-F238E27FC236}">
                <a16:creationId xmlns:a16="http://schemas.microsoft.com/office/drawing/2014/main" xmlns="" id="{E10EACCD-D90F-F296-C8D8-A488660C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99653"/>
            <a:ext cx="6894576" cy="23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5014977-90AB-5631-18DD-FBD52378C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nl-NL" sz="2200" dirty="0">
                <a:hlinkClick r:id="rId3"/>
              </a:rPr>
              <a:t>www.Zetmop60.nl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Met de huidige prijzen is het €140 i.p.v. €60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77650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3B6D6E-A1DE-F7D5-05E5-05360EEB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 tapwater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8F2DABA-E720-50E0-55F0-5D958AF17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Ecostand</a:t>
            </a:r>
            <a:r>
              <a:rPr lang="nl-NL" dirty="0"/>
              <a:t> i.p.v. Comfortstand</a:t>
            </a:r>
          </a:p>
        </p:txBody>
      </p:sp>
      <p:pic>
        <p:nvPicPr>
          <p:cNvPr id="1026" name="Picture 2" descr="Gas besparen door je cv-installatie beter af te stellen - Zaailingen">
            <a:extLst>
              <a:ext uri="{FF2B5EF4-FFF2-40B4-BE49-F238E27FC236}">
                <a16:creationId xmlns:a16="http://schemas.microsoft.com/office/drawing/2014/main" xmlns="" id="{6A30A17C-0ECB-E9EF-8573-D55BA7E6C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5378824" cy="40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5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700B80-4E2F-6F92-5DA9-58667810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Radiatorfolie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85D5C57-A92E-9C32-4895-924E57BE1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l-NL" sz="2200" dirty="0"/>
              <a:t>Elke m2 radiatorfolie geeft besparing van 10 kuub gas. (€30 </a:t>
            </a:r>
            <a:r>
              <a:rPr lang="nl-NL" sz="2200" dirty="0" err="1"/>
              <a:t>p.j</a:t>
            </a:r>
            <a:r>
              <a:rPr lang="nl-NL" sz="2200" dirty="0"/>
              <a:t>)</a:t>
            </a:r>
          </a:p>
          <a:p>
            <a:r>
              <a:rPr lang="nl-NL" sz="2200" dirty="0"/>
              <a:t>De muur achter de radiator wordt minder opgewarmd.</a:t>
            </a:r>
          </a:p>
          <a:p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Radiatorfolie plaats je tegen de radiator aan. Magneetjes zijn handiger dan tape. (tip: Wibra 0,68) </a:t>
            </a:r>
          </a:p>
        </p:txBody>
      </p:sp>
      <p:pic>
        <p:nvPicPr>
          <p:cNvPr id="4098" name="Picture 2" descr="Tonzon Radiatorfolie 750x50cm - Bespaar geld en energie!">
            <a:extLst>
              <a:ext uri="{FF2B5EF4-FFF2-40B4-BE49-F238E27FC236}">
                <a16:creationId xmlns:a16="http://schemas.microsoft.com/office/drawing/2014/main" xmlns="" id="{E87EC685-3AAC-5E88-F82E-708DD1299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0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8BEE5C-0982-DBEE-3079-F481F745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Verlichting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2C92BE2-9056-3474-9D55-D08E974BB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5"/>
            <a:ext cx="10515599" cy="16280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 led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bespaar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heel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veel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direct! </a:t>
            </a:r>
          </a:p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 op: led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lampen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goedkoper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aanschaf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kWh is nu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eerder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70 cent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i.p.v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22,5 cent.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x3</a:t>
            </a:r>
          </a:p>
          <a:p>
            <a:pPr marL="0" indent="0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oe kan je geld en energie besparen met ledlampen? | Mogelijkheid |  Iedereen doet wat">
            <a:extLst>
              <a:ext uri="{FF2B5EF4-FFF2-40B4-BE49-F238E27FC236}">
                <a16:creationId xmlns:a16="http://schemas.microsoft.com/office/drawing/2014/main" xmlns="" id="{9F653C34-4D51-0589-91F3-3A07F530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705" y="2963731"/>
            <a:ext cx="5037924" cy="346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2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xmlns="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1C44488-033E-7360-28CB-6502CC15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5000"/>
              <a:t>Korter en kouder douchen = veel gas besparen</a:t>
            </a:r>
          </a:p>
        </p:txBody>
      </p:sp>
      <p:sp>
        <p:nvSpPr>
          <p:cNvPr id="6160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88658ED-58EB-ABD4-0A51-C720BEBB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nl-NL" sz="2200"/>
              <a:t>Met een douchetimer hou je de tijd in de gaten.</a:t>
            </a:r>
          </a:p>
          <a:p>
            <a:r>
              <a:rPr lang="nl-NL" sz="2200"/>
              <a:t>Douchen zolang als een muzieknummer duurt kan ook handig zijn.</a:t>
            </a:r>
          </a:p>
          <a:p>
            <a:r>
              <a:rPr lang="nl-NL" sz="2200"/>
              <a:t>Besparende douchekop helpt met waterbesparen &amp; dus ook gas.</a:t>
            </a:r>
          </a:p>
        </p:txBody>
      </p:sp>
      <p:pic>
        <p:nvPicPr>
          <p:cNvPr id="6148" name="Picture 4" descr="Douchetimer 5 minuten | Bewustwording | Bespaarbazaar.nl">
            <a:extLst>
              <a:ext uri="{FF2B5EF4-FFF2-40B4-BE49-F238E27FC236}">
                <a16:creationId xmlns:a16="http://schemas.microsoft.com/office/drawing/2014/main" xmlns="" id="{775D5021-C244-4823-81EC-C6F236AD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963" y="329183"/>
            <a:ext cx="3429969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Zo'n spaardouchekop, kan dat nou echt uit? ⋆ Eigenwijs Blij">
            <a:extLst>
              <a:ext uri="{FF2B5EF4-FFF2-40B4-BE49-F238E27FC236}">
                <a16:creationId xmlns:a16="http://schemas.microsoft.com/office/drawing/2014/main" xmlns="" id="{1FA77E7D-51DE-FB42-0E04-2BE5BDDE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645" y="4079193"/>
            <a:ext cx="2954317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91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283</Words>
  <Application>Microsoft Office PowerPoint</Application>
  <PresentationFormat>Breedbeeld</PresentationFormat>
  <Paragraphs>48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Aan de slag met energiebesparing</vt:lpstr>
      <vt:lpstr>Wie is er al actief met energie besparen?</vt:lpstr>
      <vt:lpstr>Energiebesparen =</vt:lpstr>
      <vt:lpstr>Gas, stroom en water besparen…</vt:lpstr>
      <vt:lpstr>CV-installatie</vt:lpstr>
      <vt:lpstr>Warm tapwater</vt:lpstr>
      <vt:lpstr>Radiatorfolie</vt:lpstr>
      <vt:lpstr>Verlichting</vt:lpstr>
      <vt:lpstr>Korter en kouder douchen = veel gas besparen</vt:lpstr>
      <vt:lpstr>Brievenbusborstel &amp; tochtstrips</vt:lpstr>
      <vt:lpstr>Sluipverbruik </vt:lpstr>
      <vt:lpstr>Ventileren!</vt:lpstr>
      <vt:lpstr>Vraag aan:</vt:lpstr>
      <vt:lpstr>Jullie energiecoach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Feestvarken naar spaarvarken</dc:title>
  <dc:creator>Marjan Faber</dc:creator>
  <cp:lastModifiedBy>Hoekstra, Esther</cp:lastModifiedBy>
  <cp:revision>7</cp:revision>
  <dcterms:created xsi:type="dcterms:W3CDTF">2022-09-30T12:37:03Z</dcterms:created>
  <dcterms:modified xsi:type="dcterms:W3CDTF">2022-10-18T16:22:18Z</dcterms:modified>
</cp:coreProperties>
</file>